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875838" cy="12344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6"/>
    <p:restoredTop sz="94706"/>
  </p:normalViewPr>
  <p:slideViewPr>
    <p:cSldViewPr snapToGrid="0">
      <p:cViewPr varScale="1">
        <p:scale>
          <a:sx n="78" d="100"/>
          <a:sy n="78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os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red poster&#10;&#10;AI-generated content may be incorrect.">
            <a:extLst>
              <a:ext uri="{FF2B5EF4-FFF2-40B4-BE49-F238E27FC236}">
                <a16:creationId xmlns:a16="http://schemas.microsoft.com/office/drawing/2014/main" id="{8DF9F912-312C-02A3-B283-8AA7A180B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" y="-1"/>
            <a:ext cx="9875679" cy="12344599"/>
          </a:xfrm>
          <a:prstGeom prst="rect">
            <a:avLst/>
          </a:prstGeom>
        </p:spPr>
      </p:pic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7435F74-4173-45C1-97AC-FEF3E8B6FA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899" y="4025685"/>
            <a:ext cx="4293030" cy="429303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9F912-312C-02A3-B283-8AA7A180B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" y="-1"/>
            <a:ext cx="9875679" cy="12344598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B5B4E46-6285-BE4F-670C-F383E0132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899" y="4025685"/>
            <a:ext cx="4293030" cy="429303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W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9F912-312C-02A3-B283-8AA7A180B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8" y="-1"/>
            <a:ext cx="9875678" cy="12344598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A435EB0-2B28-893A-CED5-F0A5F5085E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899" y="4025685"/>
            <a:ext cx="4293030" cy="429303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9F912-312C-02A3-B283-8AA7A180B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" y="0"/>
            <a:ext cx="9875678" cy="12344597"/>
          </a:xfrm>
          <a:prstGeom prst="rect">
            <a:avLst/>
          </a:prstGeom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5F7BD45-F05D-3E89-4E80-5FCCB5ABE1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899" y="4025685"/>
            <a:ext cx="4293030" cy="429303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5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87552" rtl="0" eaLnBrk="1" latinLnBrk="0" hangingPunct="1">
        <a:lnSpc>
          <a:spcPct val="90000"/>
        </a:lnSpc>
        <a:spcBef>
          <a:spcPct val="0"/>
        </a:spcBef>
        <a:buNone/>
        <a:defRPr sz="47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87552" rtl="0" eaLnBrk="1" latinLnBrk="0" hangingPunct="1">
        <a:lnSpc>
          <a:spcPct val="90000"/>
        </a:lnSpc>
        <a:spcBef>
          <a:spcPts val="108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3" userDrawn="1">
          <p15:clr>
            <a:srgbClr val="F26B43"/>
          </p15:clr>
        </p15:guide>
        <p15:guide id="2" pos="375" userDrawn="1">
          <p15:clr>
            <a:srgbClr val="F26B43"/>
          </p15:clr>
        </p15:guide>
        <p15:guide id="3" pos="567" userDrawn="1">
          <p15:clr>
            <a:srgbClr val="F26B43"/>
          </p15:clr>
        </p15:guide>
        <p15:guide id="4" pos="927" userDrawn="1">
          <p15:clr>
            <a:srgbClr val="F26B43"/>
          </p15:clr>
        </p15:guide>
        <p15:guide id="5" pos="1455" userDrawn="1">
          <p15:clr>
            <a:srgbClr val="F26B43"/>
          </p15:clr>
        </p15:guide>
        <p15:guide id="6" pos="2391" userDrawn="1">
          <p15:clr>
            <a:srgbClr val="F26B43"/>
          </p15:clr>
        </p15:guide>
        <p15:guide id="7" pos="3831" userDrawn="1">
          <p15:clr>
            <a:srgbClr val="F26B43"/>
          </p15:clr>
        </p15:guide>
        <p15:guide id="8" pos="4767" userDrawn="1">
          <p15:clr>
            <a:srgbClr val="F26B43"/>
          </p15:clr>
        </p15:guide>
        <p15:guide id="9" pos="5295" userDrawn="1">
          <p15:clr>
            <a:srgbClr val="F26B43"/>
          </p15:clr>
        </p15:guide>
        <p15:guide id="10" pos="5655" userDrawn="1">
          <p15:clr>
            <a:srgbClr val="F26B43"/>
          </p15:clr>
        </p15:guide>
        <p15:guide id="11" pos="5847" userDrawn="1">
          <p15:clr>
            <a:srgbClr val="F26B43"/>
          </p15:clr>
        </p15:guide>
        <p15:guide id="12" pos="6039" userDrawn="1">
          <p15:clr>
            <a:srgbClr val="F26B43"/>
          </p15:clr>
        </p15:guide>
        <p15:guide id="13" orient="horz" pos="216" userDrawn="1">
          <p15:clr>
            <a:srgbClr val="F26B43"/>
          </p15:clr>
        </p15:guide>
        <p15:guide id="14" orient="horz" pos="456" userDrawn="1">
          <p15:clr>
            <a:srgbClr val="F26B43"/>
          </p15:clr>
        </p15:guide>
        <p15:guide id="15" orient="horz" pos="696" userDrawn="1">
          <p15:clr>
            <a:srgbClr val="F26B43"/>
          </p15:clr>
        </p15:guide>
        <p15:guide id="16" orient="horz" pos="1152" userDrawn="1">
          <p15:clr>
            <a:srgbClr val="F26B43"/>
          </p15:clr>
        </p15:guide>
        <p15:guide id="17" orient="horz" pos="1824" userDrawn="1">
          <p15:clr>
            <a:srgbClr val="F26B43"/>
          </p15:clr>
        </p15:guide>
        <p15:guide id="18" orient="horz" pos="2976" userDrawn="1">
          <p15:clr>
            <a:srgbClr val="F26B43"/>
          </p15:clr>
        </p15:guide>
        <p15:guide id="19" orient="horz" pos="7536" userDrawn="1">
          <p15:clr>
            <a:srgbClr val="F26B43"/>
          </p15:clr>
        </p15:guide>
        <p15:guide id="20" orient="horz" pos="7080" userDrawn="1">
          <p15:clr>
            <a:srgbClr val="F26B43"/>
          </p15:clr>
        </p15:guide>
        <p15:guide id="21" orient="horz" pos="6624" userDrawn="1">
          <p15:clr>
            <a:srgbClr val="F26B43"/>
          </p15:clr>
        </p15:guide>
        <p15:guide id="22" orient="horz" pos="4788" userDrawn="1">
          <p15:clr>
            <a:srgbClr val="F26B43"/>
          </p15:clr>
        </p15:guide>
        <p15:guide id="23" orient="horz" pos="5952" userDrawn="1">
          <p15:clr>
            <a:srgbClr val="F26B43"/>
          </p15:clr>
        </p15:guide>
        <p15:guide id="24" orient="horz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8959F3-6D90-BB7B-78E9-A3EB5CFF03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68C41-F42D-CA05-8E55-27DE6C71A9D1}"/>
              </a:ext>
            </a:extLst>
          </p:cNvPr>
          <p:cNvSpPr txBox="1"/>
          <p:nvPr/>
        </p:nvSpPr>
        <p:spPr>
          <a:xfrm>
            <a:off x="6081713" y="37718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3550" b="1" cap="all" spc="8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800" dirty="0" err="1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800" dirty="0">
              <a:solidFill>
                <a:schemeClr val="bg1"/>
              </a:solidFill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Position,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Company/Organization</a:t>
            </a:r>
          </a:p>
        </p:txBody>
      </p:sp>
    </p:spTree>
    <p:extLst>
      <p:ext uri="{BB962C8B-B14F-4D97-AF65-F5344CB8AC3E}">
        <p14:creationId xmlns:p14="http://schemas.microsoft.com/office/powerpoint/2010/main" val="29065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E900E1-F11F-2E46-C255-8067CB3AC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63209-AF57-C3F5-C8C3-42225F664CE2}"/>
              </a:ext>
            </a:extLst>
          </p:cNvPr>
          <p:cNvSpPr txBox="1"/>
          <p:nvPr/>
        </p:nvSpPr>
        <p:spPr>
          <a:xfrm>
            <a:off x="6081713" y="37718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3550" b="1" cap="all" spc="8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800" dirty="0" err="1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800" dirty="0">
              <a:solidFill>
                <a:schemeClr val="bg1"/>
              </a:solidFill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Position,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Company/Organization</a:t>
            </a:r>
          </a:p>
        </p:txBody>
      </p:sp>
    </p:spTree>
    <p:extLst>
      <p:ext uri="{BB962C8B-B14F-4D97-AF65-F5344CB8AC3E}">
        <p14:creationId xmlns:p14="http://schemas.microsoft.com/office/powerpoint/2010/main" val="5500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9282CC-D19D-2D31-D127-9D92807EF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846F8-3090-1B3B-7A54-907A09D7FA14}"/>
              </a:ext>
            </a:extLst>
          </p:cNvPr>
          <p:cNvSpPr txBox="1"/>
          <p:nvPr/>
        </p:nvSpPr>
        <p:spPr>
          <a:xfrm>
            <a:off x="6081713" y="37718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3550" b="1" cap="all" spc="8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800" dirty="0" err="1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800" dirty="0">
              <a:solidFill>
                <a:schemeClr val="bg1"/>
              </a:solidFill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Position,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Company/Organization</a:t>
            </a:r>
          </a:p>
        </p:txBody>
      </p:sp>
    </p:spTree>
    <p:extLst>
      <p:ext uri="{BB962C8B-B14F-4D97-AF65-F5344CB8AC3E}">
        <p14:creationId xmlns:p14="http://schemas.microsoft.com/office/powerpoint/2010/main" val="358773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06A59-3006-50F7-4B2A-098CF07A63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7E4E5-2B35-7BD2-B785-74085CAF7611}"/>
              </a:ext>
            </a:extLst>
          </p:cNvPr>
          <p:cNvSpPr txBox="1"/>
          <p:nvPr/>
        </p:nvSpPr>
        <p:spPr>
          <a:xfrm>
            <a:off x="6081713" y="3771899"/>
            <a:ext cx="3467100" cy="4800601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3550" b="1" cap="all" spc="800" dirty="0"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Lindsay </a:t>
            </a:r>
            <a:r>
              <a:rPr lang="en-US" sz="3550" b="1" cap="all" spc="800" dirty="0" err="1">
                <a:effectLst/>
                <a:latin typeface="Tw Cen MT" panose="020B0602020104020603" pitchFamily="34" charset="77"/>
                <a:cs typeface="Futura" panose="020B0602020204020303" pitchFamily="34" charset="-79"/>
              </a:rPr>
              <a:t>Longname</a:t>
            </a:r>
            <a:endParaRPr lang="en-US" sz="3550" b="1" cap="all" spc="800" dirty="0">
              <a:effectLst/>
              <a:latin typeface="Tw Cen MT" panose="020B0602020104020603" pitchFamily="34" charset="77"/>
              <a:cs typeface="Futura" panose="020B0602020204020303" pitchFamily="34" charset="-79"/>
            </a:endParaRPr>
          </a:p>
          <a:p>
            <a:pPr>
              <a:spcBef>
                <a:spcPts val="1800"/>
              </a:spcBef>
            </a:pPr>
            <a:r>
              <a:rPr lang="en-US" sz="2000" i="1" dirty="0"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Sample Position,</a:t>
            </a:r>
          </a:p>
          <a:p>
            <a:r>
              <a:rPr lang="en-US" sz="2000" dirty="0">
                <a:effectLst/>
                <a:latin typeface="Tw Cen MT" panose="020B0602020104020603" pitchFamily="34" charset="77"/>
                <a:cs typeface="Futura Medium" panose="020B0602020204020303" pitchFamily="34" charset="-79"/>
              </a:rPr>
              <a:t>Company/Organization</a:t>
            </a:r>
          </a:p>
        </p:txBody>
      </p:sp>
    </p:spTree>
    <p:extLst>
      <p:ext uri="{BB962C8B-B14F-4D97-AF65-F5344CB8AC3E}">
        <p14:creationId xmlns:p14="http://schemas.microsoft.com/office/powerpoint/2010/main" val="372937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AW">
      <a:dk1>
        <a:srgbClr val="282A30"/>
      </a:dk1>
      <a:lt1>
        <a:srgbClr val="FFFFFF"/>
      </a:lt1>
      <a:dk2>
        <a:srgbClr val="A7302B"/>
      </a:dk2>
      <a:lt2>
        <a:srgbClr val="ECECEC"/>
      </a:lt2>
      <a:accent1>
        <a:srgbClr val="8A240E"/>
      </a:accent1>
      <a:accent2>
        <a:srgbClr val="A8302C"/>
      </a:accent2>
      <a:accent3>
        <a:srgbClr val="454852"/>
      </a:accent3>
      <a:accent4>
        <a:srgbClr val="62666E"/>
      </a:accent4>
      <a:accent5>
        <a:srgbClr val="8D9199"/>
      </a:accent5>
      <a:accent6>
        <a:srgbClr val="BABDC1"/>
      </a:accent6>
      <a:hlink>
        <a:srgbClr val="A7302B"/>
      </a:hlink>
      <a:folHlink>
        <a:srgbClr val="8A240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32</Words>
  <Application>Microsoft Macintosh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Oliver</dc:creator>
  <cp:lastModifiedBy>Isabelle Hernandez</cp:lastModifiedBy>
  <cp:revision>2</cp:revision>
  <dcterms:created xsi:type="dcterms:W3CDTF">2025-02-10T16:44:27Z</dcterms:created>
  <dcterms:modified xsi:type="dcterms:W3CDTF">2026-01-23T17:28:52Z</dcterms:modified>
</cp:coreProperties>
</file>